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92882-AD49-49EF-8B73-FDB4B0A1984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320E-61F6-4850-8A77-3562C80D9E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6" y="1139297"/>
            <a:ext cx="2226733" cy="15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4imt.ru/images/ws/experts/aai_svid-dem-ws_2017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КГБПОУ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Игарский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многопрофильный техникум»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(РАЗВИТИЯ)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КГБПОУ «ИГАРСКИЙ МНОГОПРОФИЛЬНЫЙ ТЕХНИКУМ»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2017-2020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730" y="33044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514"/>
            <a:ext cx="8596668" cy="10956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лиц с ограниченными возможностями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713470"/>
            <a:ext cx="4185623" cy="102377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поэтапному повышению значений показателей доступности для инвалидов объектов инфраструктуры: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103568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 приставного пандуса для преодоления порогов входных дверей.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598141"/>
            <a:ext cx="4185618" cy="113910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развитию олимпиад и конкурсов профессионального мастерства, в т.ч. чемпионатов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привлечению обучающихся с инвалидностью и ОВЗ к участию в этих мероприятиях: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компетенций для участия в конкурсах мастерства;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наставников, которые будут готовить обучающихся с инвалидностью и ОВЗ к участию в конкурсах профессионального мастерства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Master\Desktop\img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95" y="3912971"/>
            <a:ext cx="4282761" cy="24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Региональный чемпионат профессионального мастерства среди людей с инвалидностью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(г. Красноярск) 2019 год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Малахова Лилия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Студентка группы Портной – 18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Компетенция ШВЕЯ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828800"/>
            <a:ext cx="4185618" cy="908445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чемпионат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Красноярск  2019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AJJU3471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4" y="2778040"/>
            <a:ext cx="2478881" cy="3305175"/>
          </a:xfrm>
        </p:spPr>
      </p:pic>
      <p:pic>
        <p:nvPicPr>
          <p:cNvPr id="10" name="Содержимое 7" descr="ETZU405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019" y="2736850"/>
            <a:ext cx="1859161" cy="33051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МОДЕРНИЗАЦИИ (РАЗВИТИЯ)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3" name="Объект 17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6" y="2013395"/>
            <a:ext cx="1490049" cy="1044920"/>
          </a:xfrm>
        </p:spPr>
      </p:pic>
      <p:sp>
        <p:nvSpPr>
          <p:cNvPr id="175" name="TextBox 174"/>
          <p:cNvSpPr txBox="1"/>
          <p:nvPr/>
        </p:nvSpPr>
        <p:spPr>
          <a:xfrm>
            <a:off x="1846101" y="2251461"/>
            <a:ext cx="625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 - технической базы по реализуемым профессиям и специальностям, в том числе в соответствии с регламентами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Рисунок 1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5" y="3402160"/>
            <a:ext cx="1467430" cy="963778"/>
          </a:xfrm>
          <a:prstGeom prst="rect">
            <a:avLst/>
          </a:prstGeom>
        </p:spPr>
      </p:pic>
      <p:sp>
        <p:nvSpPr>
          <p:cNvPr id="177" name="TextBox 176"/>
          <p:cNvSpPr txBox="1"/>
          <p:nvPr/>
        </p:nvSpPr>
        <p:spPr>
          <a:xfrm>
            <a:off x="2382592" y="3618963"/>
            <a:ext cx="642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технологий и развитие системы оценки качества образования выпускников по методике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69" y="4411913"/>
            <a:ext cx="1467431" cy="978287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2527200" y="4649159"/>
            <a:ext cx="7222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перечня актуальных программ профессионального обучения и дополнительного образования по востребованным, новым и перспективным специальностям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484" y="5547009"/>
            <a:ext cx="1075944" cy="1014984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3412901" y="5847008"/>
            <a:ext cx="5861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 дополнительной профессиональной переподготовки педагогических кадров и мастеров производственного обучения по внедрению современных программ и технологий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4855335" y="4179173"/>
            <a:ext cx="2609989" cy="965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ИНФРАСТРУКТУРЫ,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ОБЕСПЕЧЕНИЕ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878" y="3963730"/>
            <a:ext cx="3276480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лицензия по 2 новым перспективным направлениям подготовки из ТОП –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50 43.02.15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дело, 19.02.10 Технология продукции общественного питания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9932" y="3775349"/>
            <a:ext cx="2137893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кровли учебного корпуса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2732" y="2046310"/>
            <a:ext cx="2318197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и вступила в действие комплексная программа подготовки рабочих кадров для ООО «РН-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КГБПОУ «ИМТ»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870100" y="4417966"/>
            <a:ext cx="850006" cy="4765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5975797" y="3541690"/>
            <a:ext cx="412124" cy="540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0304003">
            <a:off x="7600553" y="4036959"/>
            <a:ext cx="616168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22" y="1746685"/>
            <a:ext cx="2164724" cy="19753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28" y="2221683"/>
            <a:ext cx="1714500" cy="9525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36" y="5376254"/>
            <a:ext cx="2707898" cy="13264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538" y="5348725"/>
            <a:ext cx="2648754" cy="13084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36" y="5590460"/>
            <a:ext cx="2104242" cy="11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429296"/>
            <a:ext cx="8976594" cy="74268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МОДЕРНИЗАЦИИ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275009"/>
            <a:ext cx="9522734" cy="531897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0310" y="1461753"/>
            <a:ext cx="2137893" cy="1030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70143" y="1500390"/>
            <a:ext cx="212501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00126" y="1500390"/>
            <a:ext cx="2253802" cy="991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567448" y="1313645"/>
            <a:ext cx="1" cy="540620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897851" y="1275009"/>
            <a:ext cx="12881" cy="544484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4774" y="3026535"/>
            <a:ext cx="25371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капитальный ремонт кровли учебного корпуса.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лабораторное оборудование для кабинетов (лабораторий) в соответствии с требованиями ФГОС,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6693" y="3026535"/>
            <a:ext cx="24856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1.Ремонт 3 и 4 этажей.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Ремонт крыльца учебного корпуса.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3.Лицензирование новых образовательных программ для подготовки рабочих кадров для ООО «РН-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4141" y="3026535"/>
            <a:ext cx="2665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1.Открытие Филиала КГБПОУ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Игарского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многопрофильного техникума в Туруханске.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2.Набор учебных групп по вновь открытым рабочим профессиям/специальностям.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351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552" y="2160589"/>
            <a:ext cx="8269450" cy="388077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образования, конкурентоспособности и профессиональную мобильность выпускников на рынке труда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многопрофильного среднего профессионального образования (расширение перечня направлений профессионального образования и обучения</a:t>
            </a:r>
            <a:r>
              <a:rPr lang="ru-RU" dirty="0" smtClean="0"/>
              <a:t>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образовательными и профессиональными интересами личности,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труда, объёмами подготовки специалистов различных профилей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приёма по востребованным профессиям, выявленным на основе прогноза кадровых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региона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связи техникума с работодателями, повышение эффективности сотрудничества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социального партнерства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профессионального развития управленческих и педагогических кадров, увеличение доли руководителей и педагогических работников, прошедших обучение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стандартами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2020 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16200000">
            <a:off x="142861" y="1990102"/>
            <a:ext cx="855252" cy="7727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6200000">
            <a:off x="142861" y="2645609"/>
            <a:ext cx="855252" cy="7727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6200000">
            <a:off x="166711" y="3514418"/>
            <a:ext cx="855252" cy="7727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6200000">
            <a:off x="190560" y="5020176"/>
            <a:ext cx="855252" cy="7727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6200000">
            <a:off x="190560" y="5683132"/>
            <a:ext cx="855252" cy="7727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Программа «5000 мастеров»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stroystvoProgram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853" y="1233280"/>
            <a:ext cx="7207747" cy="49899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75745" y="696286"/>
            <a:ext cx="4185623" cy="2040959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мастера производственного обучения и 3 преподавателя приняли участие в программе «5000 мастеров». </a:t>
            </a:r>
          </a:p>
          <a:p>
            <a:endParaRPr lang="ru-RU" dirty="0"/>
          </a:p>
        </p:txBody>
      </p:sp>
      <p:pic>
        <p:nvPicPr>
          <p:cNvPr id="11" name="Содержимое 10" descr="lii_svid-dem-ws_201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17" y="2652584"/>
            <a:ext cx="4550108" cy="321544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88383" y="790832"/>
            <a:ext cx="4185618" cy="194641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мастеров и преподавателей КГБПОУ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Игарский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многопрофильный техникум» имеют свидетельства на право участие в оценке демонстрационного экзамена по стандартам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WORLDSKILLS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различных компетенциях. </a:t>
            </a:r>
          </a:p>
          <a:p>
            <a:endParaRPr lang="ru-RU" dirty="0"/>
          </a:p>
        </p:txBody>
      </p:sp>
      <p:pic>
        <p:nvPicPr>
          <p:cNvPr id="7" name="Содержимое 6" descr="lii_ud-pk-ws_2019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38" y="2537254"/>
            <a:ext cx="4490061" cy="34695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Федеральный проект «Старшее поколение»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441622"/>
            <a:ext cx="4185623" cy="1927653"/>
          </a:xfrm>
        </p:spPr>
        <p:txBody>
          <a:bodyPr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федерального проекта «Старшее поколение» национального проекта «Демография» 25.11.2019 года в КГБПОУ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Игарский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многопрофильный техникум» началось обучение граждан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возраста по профессии «Сварщик» с учетом стандарта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компетенции «Сварочные технологии», по профессии «Повар» с учетом стандарта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компетенции «Поварское дело».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326292"/>
            <a:ext cx="6362212" cy="1721708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Целью обучения лиц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возраста, прежде всего, является создание экономических и социальных условий, обеспечивающих недопущение дискриминации, в связи с изменением пенсионного законодательства, стимулирование лиц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возраста к продолжению трудовой деятельности, а также дополнительная защита их прав и интересов, повышение благосостояния и социального благополучия, обеспечение активного участия в жизни общества.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9-dem-examen-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00976" y="3329042"/>
            <a:ext cx="5580062" cy="3002605"/>
          </a:xfrm>
        </p:spPr>
      </p:pic>
      <p:pic>
        <p:nvPicPr>
          <p:cNvPr id="12" name="Содержимое 11" descr="19-dem-examen-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86" y="3616411"/>
            <a:ext cx="4644740" cy="26209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окончании обучения был проведен демонстрационный экзамен по компетенциям «Сварочные технологии» и «Поварское дело».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Содержимое 16" descr="19-dem-examen-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6" y="1532739"/>
            <a:ext cx="3764691" cy="5019589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Содержимое 17" descr="19-dem-examen-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9571" y="1573427"/>
            <a:ext cx="7088559" cy="41518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</TotalTime>
  <Words>625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   КГБПОУ «Игарский многопрофильный техникум»</vt:lpstr>
      <vt:lpstr>ЗАДАЧИ ПРОГРАММЫ МОДЕРНИЗАЦИИ (РАЗВИТИЯ)</vt:lpstr>
      <vt:lpstr>ФОРМИРОВАНИЕ ИНФРАСТРУКТУРЫ, МАТЕРИАЛЬНОЕ ОБЕСПЕЧЕНИЕ </vt:lpstr>
      <vt:lpstr>ЭТАПЫ МОДЕРНИЗАЦИИ</vt:lpstr>
      <vt:lpstr>ОЖИДАЕМЫЕ РЕЗУЛЬТАТЫ ПРОГРАММЫ </vt:lpstr>
      <vt:lpstr>Программа «5000 мастеров»</vt:lpstr>
      <vt:lpstr>Презентация PowerPoint</vt:lpstr>
      <vt:lpstr>Федеральный проект «Старшее поколение»</vt:lpstr>
      <vt:lpstr>По окончании обучения был проведен демонстрационный экзамен по компетенциям «Сварочные технологии» и «Поварское дело». </vt:lpstr>
      <vt:lpstr>Обучение лиц с ограниченными возможностями здоровья</vt:lpstr>
      <vt:lpstr>Региональный чемпионат профессионального мастерства среди людей с инвалидностью «Абилимпикс» (г. Красноярск) 2019 год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КГБПОУ «Игарский многопрофильный техникум»</dc:title>
  <dc:creator>мой</dc:creator>
  <cp:lastModifiedBy>Electron</cp:lastModifiedBy>
  <cp:revision>65</cp:revision>
  <dcterms:created xsi:type="dcterms:W3CDTF">2018-09-20T12:02:51Z</dcterms:created>
  <dcterms:modified xsi:type="dcterms:W3CDTF">2020-02-25T02:18:34Z</dcterms:modified>
</cp:coreProperties>
</file>